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E21DD-DA3E-E36A-65CC-F92795F8C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E0840E-EFC1-997C-2C0D-F7AAA9C5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DC67C6-68B2-70C0-AD62-48E8F3DC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C8F232-15D3-15B3-0162-3CC7EA77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50D7E-1D31-085A-ECCC-71AD6D2B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10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6B006-8CA0-8182-AE18-A3B90517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CE8780-5530-AD48-148C-CB96DBEAF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E2310D-3260-4B60-189B-680404FD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C042C6-728A-C5EF-FA1E-07E5EBF3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750EC-7C5B-2BAF-A8B1-DDE73090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2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91F536-2970-1459-8540-77D5DFBE9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8F5A3F-E1D8-1D0B-D8C1-F21FF623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A71FE-7465-642D-BEBB-4D3E2FC8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C5C3F-B2F4-B270-5743-6F1766A3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089F58-ADB3-7191-B98A-1F37AD2B1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79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F9F96-2C37-3B96-1BB6-92366B81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C3B8D-4008-7B17-8A34-FBF0C81E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E13DD2-0132-4000-3C0B-2F018C46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86E967-1276-61CC-91EB-3302BBFA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45715-8629-FD59-E479-7D184D8B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68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8D30B-E9C8-8317-4E26-ABCFC172C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A6DB7C-E15C-04E4-D0D7-C65634122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A9DD6-804E-FC2B-3CD8-F342FE0C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7A2BA6-8C23-B228-0F6E-68129C68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DC6E2-1C94-E8FD-FDA8-D2640F05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6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07133-939A-FEF9-987A-C735D664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EE1EE4-C199-AE5E-F212-AB9005CBF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BFBF9B-A519-8B14-20B0-9CD2FB15C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5F3355-A773-266F-034E-E0A98A0E6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6429A9-319A-729A-6998-137EA30C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849FF-88AE-EE3B-2EC2-0799A7D9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2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63156-DE45-982A-AEE9-0FCAEB07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37E22F-7153-228D-5C98-D30AAEB22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46AA27-9AEF-29A6-38FC-A96DA927E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0A19E9-FC34-ED23-311A-4A4F3153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506D81-B1EE-CCF7-2091-AD4DC6137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8592D6-B517-655C-BA2D-9A39E35E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E4DEAD-560F-535E-011F-76D864AB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0AB373-9CBE-DFFC-BAC6-CE8AA176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28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51239-010C-A509-F6FA-12636ADE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7BC914-EE20-DE70-FD61-8D5F6F97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CCB1BF-B5FB-B5A6-6CF0-45A550FC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CFA76C-99CE-80C9-699F-771C53D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21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F9C092-37E9-77B5-7CBE-20DD1E01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7A2BF5-FD10-10C0-EB7A-2239D1CA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CA599A-06D3-347E-E993-91D66BA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1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A0565-A5B5-F796-A01C-81EBC0AC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34FD0-4B57-A71B-D788-B83CA461E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415884-3019-CE24-ABE9-893F1E1DA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67E6E6-53A1-A7AC-9388-33DAF565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29DB4A-7723-C8D2-0F3C-F2B11DC3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364516-CF96-22CB-530A-9ED10849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6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9FA6A-E95E-6AD0-EB30-C19CD381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ADDA7A-B2A4-9453-BBDD-2A0E35F86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1DB057-F3A5-E713-AEA2-C2BB49D4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5158EA-00BB-62CC-B8D4-C81B9BBDC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2BF737-ABEC-3D4B-964A-717E69FB6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77E085-472E-4494-B934-45B4682C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61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6C147D-F446-C623-3C69-6E2D13F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98F67-F03D-F0C8-2B67-8C004F581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6B4267-F9C4-2CE1-76A5-6CFCF07C5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41C8A-C75C-4966-AC12-758AC9097EA0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3BE4A4-AF11-4DB5-4591-F22A729D7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178E07-8970-30FE-08A1-B3AC3F1BE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609AD-E92C-47A7-9911-0BC62E2DAE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69A55-5BB6-ED25-9CA8-7403E558E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995" y="532435"/>
            <a:ext cx="11570826" cy="3243745"/>
          </a:xfrm>
        </p:spPr>
        <p:txBody>
          <a:bodyPr>
            <a:normAutofit/>
          </a:bodyPr>
          <a:lstStyle/>
          <a:p>
            <a:r>
              <a:rPr lang="zh-CN" altLang="zh-CN" sz="7200" b="1" kern="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我因没有良好的人生规划</a:t>
            </a:r>
            <a:br>
              <a:rPr lang="en-US" altLang="zh-CN" sz="7200" b="1" kern="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</a:br>
            <a:r>
              <a:rPr lang="zh-CN" altLang="en-US" sz="7200" b="1" kern="10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转生</a:t>
            </a:r>
            <a:r>
              <a:rPr lang="zh-CN" altLang="zh-CN" sz="7200" b="1" kern="10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后</a:t>
            </a:r>
            <a:r>
              <a:rPr lang="zh-CN" altLang="en-US" sz="7200" b="1" kern="10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过上</a:t>
            </a:r>
            <a:r>
              <a:rPr lang="zh-CN" altLang="zh-CN" sz="7200" b="1" kern="10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勤劳</a:t>
            </a:r>
            <a:r>
              <a:rPr lang="zh-CN" altLang="zh-CN" sz="7200" b="1" kern="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致富的一生</a:t>
            </a:r>
            <a:endParaRPr lang="zh-CN" altLang="en-US" sz="10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706C7D-38F8-2A93-C8E8-01194A17B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597" y="4446990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第五组</a:t>
            </a:r>
          </a:p>
        </p:txBody>
      </p:sp>
    </p:spTree>
    <p:extLst>
      <p:ext uri="{BB962C8B-B14F-4D97-AF65-F5344CB8AC3E}">
        <p14:creationId xmlns:p14="http://schemas.microsoft.com/office/powerpoint/2010/main" val="128903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234E6-58A4-EB6E-8987-95D30581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352" y="361808"/>
            <a:ext cx="8537294" cy="1325563"/>
          </a:xfrm>
        </p:spPr>
        <p:txBody>
          <a:bodyPr>
            <a:normAutofit/>
          </a:bodyPr>
          <a:lstStyle/>
          <a:p>
            <a:pPr algn="ctr"/>
            <a:r>
              <a:rPr lang="zh-CN" altLang="zh-CN" b="1" kern="100" dirty="0">
                <a:solidFill>
                  <a:srgbClr val="00B050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第四幕</a:t>
            </a:r>
            <a:r>
              <a:rPr lang="en-US" altLang="zh-CN" b="1" kern="100" dirty="0">
                <a:solidFill>
                  <a:srgbClr val="00B050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 kern="100" dirty="0">
                <a:solidFill>
                  <a:srgbClr val="00B050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《没有职业规划的未来，</a:t>
            </a:r>
            <a:r>
              <a:rPr lang="zh-CN" altLang="en-US" b="1" kern="100" dirty="0">
                <a:solidFill>
                  <a:srgbClr val="00B050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不是我想要的未来</a:t>
            </a:r>
            <a:r>
              <a:rPr lang="zh-CN" altLang="en-US" b="1" kern="100" dirty="0">
                <a:solidFill>
                  <a:srgbClr val="00B05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！</a:t>
            </a:r>
            <a:r>
              <a:rPr lang="zh-CN" altLang="zh-CN" b="1" kern="100" dirty="0">
                <a:solidFill>
                  <a:srgbClr val="00B050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》</a:t>
            </a:r>
            <a:endParaRPr lang="zh-CN" altLang="en-US" sz="8800" dirty="0">
              <a:solidFill>
                <a:srgbClr val="00B050"/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4098" name="Picture 2" descr="厚大法考罗翔 的图像结果">
            <a:extLst>
              <a:ext uri="{FF2B5EF4-FFF2-40B4-BE49-F238E27FC236}">
                <a16:creationId xmlns:a16="http://schemas.microsoft.com/office/drawing/2014/main" id="{53F433A1-44DE-AD4F-7A97-F2B915811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18" b="8042"/>
          <a:stretch/>
        </p:blipFill>
        <p:spPr bwMode="auto">
          <a:xfrm>
            <a:off x="2312022" y="1924554"/>
            <a:ext cx="7868896" cy="463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72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9F258-6B15-C7FB-3457-64BB9BB2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8862" y="2103437"/>
            <a:ext cx="3083138" cy="1325563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你的老板</a:t>
            </a:r>
          </a:p>
        </p:txBody>
      </p:sp>
      <p:pic>
        <p:nvPicPr>
          <p:cNvPr id="5122" name="Picture 2" descr="「画饼」是什么意思，职场领导都是如何「画饼」的？ - 知乎">
            <a:extLst>
              <a:ext uri="{FF2B5EF4-FFF2-40B4-BE49-F238E27FC236}">
                <a16:creationId xmlns:a16="http://schemas.microsoft.com/office/drawing/2014/main" id="{80F3AA7D-C2FD-92D2-393D-67E6650866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52" y="637063"/>
            <a:ext cx="6673289" cy="58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形 4" descr="指向右边的反手食指">
            <a:extLst>
              <a:ext uri="{FF2B5EF4-FFF2-40B4-BE49-F238E27FC236}">
                <a16:creationId xmlns:a16="http://schemas.microsoft.com/office/drawing/2014/main" id="{F00799FD-BEF8-921A-1D5D-3DA225296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603300">
            <a:off x="7530896" y="1851035"/>
            <a:ext cx="1431668" cy="14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8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D8BCE-FDBE-DBFC-53E4-58ADE78E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27" y="596618"/>
            <a:ext cx="11106873" cy="1325563"/>
          </a:xfrm>
        </p:spPr>
        <p:txBody>
          <a:bodyPr>
            <a:normAutofit/>
          </a:bodyPr>
          <a:lstStyle/>
          <a:p>
            <a:r>
              <a:rPr lang="zh-CN" altLang="zh-CN" sz="6000" b="1" kern="100" dirty="0">
                <a:solidFill>
                  <a:schemeClr val="accent4">
                    <a:lumMod val="75000"/>
                  </a:schemeClr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第五幕：《今日！最终の决战！》</a:t>
            </a:r>
            <a:endParaRPr lang="zh-CN" altLang="en-US" sz="14900" dirty="0">
              <a:solidFill>
                <a:schemeClr val="accent4">
                  <a:lumMod val="75000"/>
                </a:schemeClr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9C25E-BEA2-0C56-1CF6-655AD54E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1174087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6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最强の法律女王</a:t>
            </a:r>
            <a:endParaRPr lang="en-US" altLang="zh-CN" sz="6600" dirty="0"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C9CF6A-3F72-0655-BF7C-AC603F495675}"/>
              </a:ext>
            </a:extLst>
          </p:cNvPr>
          <p:cNvSpPr txBox="1"/>
          <p:nvPr/>
        </p:nvSpPr>
        <p:spPr>
          <a:xfrm>
            <a:off x="4284562" y="3680749"/>
            <a:ext cx="36228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宋</a:t>
            </a:r>
            <a:r>
              <a:rPr lang="zh-CN" altLang="en-US" sz="115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卷</a:t>
            </a: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竹</a:t>
            </a:r>
          </a:p>
        </p:txBody>
      </p:sp>
    </p:spTree>
    <p:extLst>
      <p:ext uri="{BB962C8B-B14F-4D97-AF65-F5344CB8AC3E}">
        <p14:creationId xmlns:p14="http://schemas.microsoft.com/office/powerpoint/2010/main" val="46267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44793-2228-0009-75AB-BBA402B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86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6000" b="1" kern="1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选择云姐职规，拥有美好生活</a:t>
            </a:r>
            <a:r>
              <a:rPr lang="zh-CN" altLang="en-US" sz="6000" b="1" kern="1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！</a:t>
            </a:r>
            <a:endParaRPr lang="zh-CN" altLang="en-US" sz="13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83C9D59-2411-03C6-2979-8015193717E8}"/>
              </a:ext>
            </a:extLst>
          </p:cNvPr>
          <p:cNvSpPr txBox="1">
            <a:spLocks/>
          </p:cNvSpPr>
          <p:nvPr/>
        </p:nvSpPr>
        <p:spPr>
          <a:xfrm>
            <a:off x="2708476" y="2546430"/>
            <a:ext cx="11413603" cy="3324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1500" b="1" kern="1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谢谢大家</a:t>
            </a:r>
            <a:r>
              <a:rPr lang="en-US" altLang="zh-CN" sz="11500" b="1" kern="1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~</a:t>
            </a:r>
            <a:endParaRPr lang="zh-CN" altLang="en-US" sz="413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48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85D08-89D2-5A88-9EA3-7A15F07B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0507" y="1943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zh-CN" sz="66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第一幕：《熟悉の天花板》</a:t>
            </a:r>
            <a:endParaRPr lang="zh-CN" altLang="en-US" sz="166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C7E67A-5F0D-D695-56D1-38D4DC037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566" y="1635904"/>
            <a:ext cx="9174480" cy="45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2E2ED3-94DC-C0BF-CF17-034778D2E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039272" cy="454435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女主宋烟竹，流落在外的宋家真千金，林随的未婚妻，前一世被渣男渣女陷害，为家族抛弃，折磨致死。</a:t>
            </a:r>
            <a:endParaRPr lang="en-US" altLang="zh-CN" sz="3600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r>
              <a:rPr lang="zh-CN" altLang="en-US" sz="3600" dirty="0">
                <a:solidFill>
                  <a:srgbClr val="0070C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林随，纨绔子弟，金表其外败絮其中，想要控制女主的人生。</a:t>
            </a:r>
            <a:endParaRPr lang="en-US" altLang="zh-CN" sz="3600" dirty="0">
              <a:solidFill>
                <a:srgbClr val="0070C0"/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r>
              <a:rPr lang="zh-CN" altLang="en-US" sz="3600" dirty="0">
                <a:solidFill>
                  <a:srgbClr val="00B05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宋青清，他异父异母的妹妹，小说典型的恶毒女配。精致利己，林随的最配舔狗。前一世害人不浅，叫唤的起劲，绿茶至极！</a:t>
            </a:r>
          </a:p>
        </p:txBody>
      </p:sp>
    </p:spTree>
    <p:extLst>
      <p:ext uri="{BB962C8B-B14F-4D97-AF65-F5344CB8AC3E}">
        <p14:creationId xmlns:p14="http://schemas.microsoft.com/office/powerpoint/2010/main" val="37313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IMG_256">
            <a:extLst>
              <a:ext uri="{FF2B5EF4-FFF2-40B4-BE49-F238E27FC236}">
                <a16:creationId xmlns:a16="http://schemas.microsoft.com/office/drawing/2014/main" id="{4EA7A2DA-B5B3-6BE1-3638-DEA5A7D8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59" y="731309"/>
            <a:ext cx="10758792" cy="539538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49773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1644C5A-6468-A529-3F56-5B62811F4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22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69" y="1459974"/>
            <a:ext cx="9631680" cy="50817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C079F51-0DD1-A58E-D7A5-01A63797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1" y="316311"/>
            <a:ext cx="1045664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zh-CN" sz="6600" b="1" kern="1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第二幕：《只要微笑就好了》</a:t>
            </a:r>
            <a:endParaRPr lang="zh-CN" altLang="en-US" sz="179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B18D51-7C39-9B9D-828A-9D8672DE1F13}"/>
              </a:ext>
            </a:extLst>
          </p:cNvPr>
          <p:cNvSpPr txBox="1"/>
          <p:nvPr/>
        </p:nvSpPr>
        <p:spPr>
          <a:xfrm>
            <a:off x="2025444" y="2321004"/>
            <a:ext cx="10019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accent2"/>
                </a:solidFill>
                <a:latin typeface="字魂43号-国朝手书" panose="00000500000000000000" pitchFamily="2" charset="-122"/>
                <a:ea typeface="字魂43号-国朝手书" panose="00000500000000000000" pitchFamily="2" charset="-122"/>
              </a:rPr>
              <a:t>回想</a:t>
            </a:r>
            <a:r>
              <a:rPr lang="ja-JP" altLang="en-US" sz="6600" dirty="0">
                <a:solidFill>
                  <a:schemeClr val="accent2"/>
                </a:solidFill>
                <a:latin typeface="★日文毛笔" panose="02000609000000000000" pitchFamily="49" charset="-128"/>
                <a:ea typeface="★日文毛笔" panose="02000609000000000000" pitchFamily="49" charset="-128"/>
              </a:rPr>
              <a:t>の</a:t>
            </a:r>
            <a:r>
              <a:rPr lang="zh-CN" altLang="en-US" sz="6600" dirty="0">
                <a:solidFill>
                  <a:schemeClr val="accent2"/>
                </a:solidFill>
                <a:latin typeface="字魂43号-国朝手书" panose="00000500000000000000" pitchFamily="2" charset="-122"/>
                <a:ea typeface="字魂43号-国朝手书" panose="00000500000000000000" pitchFamily="2" charset="-122"/>
              </a:rPr>
              <a:t>中</a:t>
            </a:r>
            <a:r>
              <a:rPr lang="ja-JP" altLang="en-US" sz="6600" dirty="0">
                <a:solidFill>
                  <a:schemeClr val="accent2"/>
                </a:solidFill>
                <a:latin typeface="★日文毛笔" panose="02000609000000000000" pitchFamily="49" charset="-128"/>
                <a:ea typeface="★日文毛笔" panose="02000609000000000000" pitchFamily="49" charset="-128"/>
              </a:rPr>
              <a:t>で</a:t>
            </a:r>
            <a:r>
              <a:rPr lang="en-US" altLang="zh-CN" sz="6600" dirty="0">
                <a:solidFill>
                  <a:schemeClr val="accent2"/>
                </a:solidFill>
                <a:latin typeface="字魂43号-国朝手书" panose="00000500000000000000" pitchFamily="2" charset="-122"/>
                <a:ea typeface="字魂43号-国朝手书" panose="00000500000000000000" pitchFamily="2" charset="-122"/>
              </a:rPr>
              <a:t>…………</a:t>
            </a:r>
            <a:endParaRPr lang="zh-CN" altLang="en-US" sz="6600" dirty="0">
              <a:solidFill>
                <a:schemeClr val="accent2"/>
              </a:solidFill>
              <a:latin typeface="★日文毛笔" panose="02000609000000000000" pitchFamily="49" charset="-128"/>
              <a:ea typeface="★日文毛笔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346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9E18A-36E4-30E1-FAB4-2835213B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07" y="2517200"/>
            <a:ext cx="1619864" cy="1823598"/>
          </a:xfrm>
        </p:spPr>
        <p:txBody>
          <a:bodyPr>
            <a:normAutofit fontScale="90000"/>
          </a:bodyPr>
          <a:lstStyle/>
          <a:p>
            <a:r>
              <a:rPr lang="zh-CN" altLang="en-US" sz="8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救赎の道</a:t>
            </a:r>
          </a:p>
        </p:txBody>
      </p:sp>
      <p:pic>
        <p:nvPicPr>
          <p:cNvPr id="1026" name="Picture 2" descr="十大监狱题材电影排行榜：肖申克的救赎、监狱风云经典永恒_排行榜123网">
            <a:extLst>
              <a:ext uri="{FF2B5EF4-FFF2-40B4-BE49-F238E27FC236}">
                <a16:creationId xmlns:a16="http://schemas.microsoft.com/office/drawing/2014/main" id="{FB3B56C0-A770-F172-FAB4-7E9DCD6968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579" y="1015472"/>
            <a:ext cx="7350842" cy="482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355F82-C321-9760-1A18-CCEF39FD2E00}"/>
              </a:ext>
            </a:extLst>
          </p:cNvPr>
          <p:cNvSpPr txBox="1"/>
          <p:nvPr/>
        </p:nvSpPr>
        <p:spPr>
          <a:xfrm>
            <a:off x="10333703" y="1166842"/>
            <a:ext cx="3834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就在转生</a:t>
            </a:r>
            <a:endParaRPr lang="zh-CN" altLang="en-US" sz="7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18F929-76F8-A8C8-B936-F4E9F4243968}"/>
              </a:ext>
            </a:extLst>
          </p:cNvPr>
          <p:cNvSpPr txBox="1"/>
          <p:nvPr/>
        </p:nvSpPr>
        <p:spPr>
          <a:xfrm>
            <a:off x="6941820" y="1439208"/>
            <a:ext cx="1762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林随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D46ABC-5B93-8FD3-F245-5FC5450A69BC}"/>
              </a:ext>
            </a:extLst>
          </p:cNvPr>
          <p:cNvSpPr txBox="1"/>
          <p:nvPr/>
        </p:nvSpPr>
        <p:spPr>
          <a:xfrm>
            <a:off x="3191428" y="1272540"/>
            <a:ext cx="1921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宋青清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1E75CC-32E5-B054-16BC-EFB5B61BCFB6}"/>
              </a:ext>
            </a:extLst>
          </p:cNvPr>
          <p:cNvSpPr txBox="1"/>
          <p:nvPr/>
        </p:nvSpPr>
        <p:spPr>
          <a:xfrm>
            <a:off x="5326380" y="1932425"/>
            <a:ext cx="140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编剧</a:t>
            </a:r>
          </a:p>
        </p:txBody>
      </p:sp>
    </p:spTree>
    <p:extLst>
      <p:ext uri="{BB962C8B-B14F-4D97-AF65-F5344CB8AC3E}">
        <p14:creationId xmlns:p14="http://schemas.microsoft.com/office/powerpoint/2010/main" val="81152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DD58B2-86EA-3E53-E4C3-A78BB7CDD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02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7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回到现实</a:t>
            </a:r>
            <a:r>
              <a:rPr lang="en-US" altLang="zh-CN" sz="7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…………</a:t>
            </a:r>
            <a:endParaRPr lang="zh-CN" altLang="en-US" sz="72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2050" name="Picture 2" descr="现实表情包 的图像结果">
            <a:extLst>
              <a:ext uri="{FF2B5EF4-FFF2-40B4-BE49-F238E27FC236}">
                <a16:creationId xmlns:a16="http://schemas.microsoft.com/office/drawing/2014/main" id="{60B95385-50A9-7147-BAF1-94690FBF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28" y="1078400"/>
            <a:ext cx="4724943" cy="47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75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F1758-9A18-FDED-14A2-DB9598F8B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7865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80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好人</a:t>
            </a:r>
            <a:r>
              <a:rPr lang="zh-CN" altLang="en-US" sz="80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★日文毛笔" panose="02000609000000000000" pitchFamily="49" charset="-128"/>
                <a:ea typeface="★日文毛笔" panose="02000609000000000000" pitchFamily="49" charset="-128"/>
              </a:rPr>
              <a:t>の</a:t>
            </a:r>
            <a:r>
              <a:rPr lang="zh-CN" altLang="en-US" sz="80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卡</a:t>
            </a:r>
          </a:p>
        </p:txBody>
      </p:sp>
      <p:pic>
        <p:nvPicPr>
          <p:cNvPr id="4" name="内容占位符 3" descr="86f13e42ef1b810d14f4d8ff2c16e77">
            <a:extLst>
              <a:ext uri="{FF2B5EF4-FFF2-40B4-BE49-F238E27FC236}">
                <a16:creationId xmlns:a16="http://schemas.microsoft.com/office/drawing/2014/main" id="{B7492E2F-4B9B-F3A8-3A83-4418BEF75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142" y="857039"/>
            <a:ext cx="4768788" cy="47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8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51E38-C9E7-DC71-326A-B6776B80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2" y="341976"/>
            <a:ext cx="12144736" cy="3176728"/>
          </a:xfrm>
        </p:spPr>
        <p:txBody>
          <a:bodyPr>
            <a:normAutofit/>
          </a:bodyPr>
          <a:lstStyle/>
          <a:p>
            <a:pPr algn="ctr"/>
            <a:r>
              <a:rPr lang="zh-CN" altLang="zh-CN" sz="6000" b="1" kern="100" dirty="0">
                <a:solidFill>
                  <a:schemeClr val="accent1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第三幕《原来</a:t>
            </a:r>
            <a:r>
              <a:rPr lang="zh-CN" altLang="en-US" sz="6000" b="1" kern="100" dirty="0">
                <a:solidFill>
                  <a:schemeClr val="accent1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！</a:t>
            </a:r>
            <a:r>
              <a:rPr lang="zh-CN" altLang="zh-CN" sz="6000" b="1" kern="100" dirty="0">
                <a:solidFill>
                  <a:schemeClr val="accent1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这就是世三大啊》</a:t>
            </a:r>
            <a:br>
              <a:rPr lang="en-US" altLang="zh-CN" sz="6000" b="1" kern="100" dirty="0">
                <a:solidFill>
                  <a:schemeClr val="accent1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</a:br>
            <a:r>
              <a:rPr lang="zh-CN" altLang="en-US" sz="4800" b="1" kern="100" dirty="0">
                <a:solidFill>
                  <a:schemeClr val="accent1"/>
                </a:solidFill>
                <a:effectLst/>
                <a:latin typeface="方正喵呜体" panose="02010600010101010101" pitchFamily="2" charset="-122"/>
                <a:ea typeface="方正喵呜体" panose="02010600010101010101" pitchFamily="2" charset="-122"/>
                <a:cs typeface="Times New Roman" panose="02020603050405020304" pitchFamily="18" charset="0"/>
              </a:rPr>
              <a:t>（三本の色）</a:t>
            </a:r>
            <a:endParaRPr lang="zh-CN" altLang="en-US" sz="13800" dirty="0">
              <a:solidFill>
                <a:schemeClr val="accent1"/>
              </a:solid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3074" name="Picture 2" descr="浙江大学 的图像结果">
            <a:extLst>
              <a:ext uri="{FF2B5EF4-FFF2-40B4-BE49-F238E27FC236}">
                <a16:creationId xmlns:a16="http://schemas.microsoft.com/office/drawing/2014/main" id="{6165FC77-8D10-24C6-DD04-3744C71B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1" y="2404037"/>
            <a:ext cx="3886803" cy="388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83BE28-27E4-75CC-77B9-77ED51E8AB4B}"/>
              </a:ext>
            </a:extLst>
          </p:cNvPr>
          <p:cNvSpPr txBox="1"/>
          <p:nvPr/>
        </p:nvSpPr>
        <p:spPr>
          <a:xfrm>
            <a:off x="5451433" y="4145157"/>
            <a:ext cx="4599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选职规吗？兄弟</a:t>
            </a:r>
            <a:r>
              <a:rPr lang="en-US" altLang="zh-CN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喵呜体" panose="02010600010101010101" pitchFamily="2" charset="-122"/>
                <a:ea typeface="方正喵呜体" panose="02010600010101010101" pitchFamily="2" charset="-122"/>
              </a:rPr>
              <a:t>~</a:t>
            </a:r>
            <a:endParaRPr lang="zh-CN" altLang="en-US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13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185</Words>
  <Application>Microsoft Office PowerPoint</Application>
  <PresentationFormat>宽屏</PresentationFormat>
  <Paragraphs>26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★日文毛笔</vt:lpstr>
      <vt:lpstr>等线</vt:lpstr>
      <vt:lpstr>等线 Light</vt:lpstr>
      <vt:lpstr>方正喵呜体</vt:lpstr>
      <vt:lpstr>字魂43号-国朝手书</vt:lpstr>
      <vt:lpstr>Arial</vt:lpstr>
      <vt:lpstr>Office 主题​​</vt:lpstr>
      <vt:lpstr>我因没有良好的人生规划 转生后过上勤劳致富的一生</vt:lpstr>
      <vt:lpstr>第一幕：《熟悉の天花板》</vt:lpstr>
      <vt:lpstr>PowerPoint 演示文稿</vt:lpstr>
      <vt:lpstr>PowerPoint 演示文稿</vt:lpstr>
      <vt:lpstr>第二幕：《只要微笑就好了》</vt:lpstr>
      <vt:lpstr>救赎の道</vt:lpstr>
      <vt:lpstr>PowerPoint 演示文稿</vt:lpstr>
      <vt:lpstr>好人の卡</vt:lpstr>
      <vt:lpstr>第三幕《原来！这就是世三大啊》 （三本の色）</vt:lpstr>
      <vt:lpstr>第四幕 《没有职业规划的未来，不是我想要的未来！》</vt:lpstr>
      <vt:lpstr>你的老板</vt:lpstr>
      <vt:lpstr>第五幕：《今日！最终の决战！》</vt:lpstr>
      <vt:lpstr>选择云姐职规，拥有美好生活！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职业生涯规划</dc:title>
  <dc:creator>Proton 02</dc:creator>
  <cp:lastModifiedBy>Proton 02</cp:lastModifiedBy>
  <cp:revision>4</cp:revision>
  <dcterms:created xsi:type="dcterms:W3CDTF">2023-06-19T14:23:53Z</dcterms:created>
  <dcterms:modified xsi:type="dcterms:W3CDTF">2023-06-20T06:00:32Z</dcterms:modified>
</cp:coreProperties>
</file>